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95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D9C8-8C88-4767-965E-373F8E2DF4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FFBF-6A06-4E48-B1CC-98CD3DDE41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D9C8-8C88-4767-965E-373F8E2DF4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FFBF-6A06-4E48-B1CC-98CD3DDE41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D9C8-8C88-4767-965E-373F8E2DF4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FFBF-6A06-4E48-B1CC-98CD3DDE41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D9C8-8C88-4767-965E-373F8E2DF4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FFBF-6A06-4E48-B1CC-98CD3DDE41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D9C8-8C88-4767-965E-373F8E2DF4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FFBF-6A06-4E48-B1CC-98CD3DDE41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D9C8-8C88-4767-965E-373F8E2DF4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FFBF-6A06-4E48-B1CC-98CD3DDE41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D9C8-8C88-4767-965E-373F8E2DF4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FFBF-6A06-4E48-B1CC-98CD3DDE41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D9C8-8C88-4767-965E-373F8E2DF4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FFBF-6A06-4E48-B1CC-98CD3DDE41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D9C8-8C88-4767-965E-373F8E2DF4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FFBF-6A06-4E48-B1CC-98CD3DDE41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D9C8-8C88-4767-965E-373F8E2DF4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FFBF-6A06-4E48-B1CC-98CD3DDE41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D9C8-8C88-4767-965E-373F8E2DF4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FFBF-6A06-4E48-B1CC-98CD3DDE41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CD9C8-8C88-4767-965E-373F8E2DF4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CFFBF-6A06-4E48-B1CC-98CD3DDE41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uino-al-mBQIfKlvowM-unsplash.jpg"/>
          <p:cNvPicPr>
            <a:picLocks noChangeAspect="1"/>
          </p:cNvPicPr>
          <p:nvPr/>
        </p:nvPicPr>
        <p:blipFill>
          <a:blip r:embed="rId2" cstate="print">
            <a:lum bright="15000"/>
          </a:blip>
          <a:stretch>
            <a:fillRect/>
          </a:stretch>
        </p:blipFill>
        <p:spPr>
          <a:xfrm>
            <a:off x="228600" y="228600"/>
            <a:ext cx="6400800" cy="8686800"/>
          </a:xfrm>
          <a:prstGeom prst="rect">
            <a:avLst/>
          </a:prstGeom>
          <a:effectLst>
            <a:softEdge rad="12700"/>
          </a:effec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81100" y="2057400"/>
          <a:ext cx="4495800" cy="4648204"/>
        </p:xfrm>
        <a:graphic>
          <a:graphicData uri="http://schemas.openxmlformats.org/drawingml/2006/table">
            <a:tbl>
              <a:tblPr/>
              <a:tblGrid>
                <a:gridCol w="371652"/>
                <a:gridCol w="1973983"/>
                <a:gridCol w="390939"/>
                <a:gridCol w="1759226"/>
              </a:tblGrid>
              <a:tr h="27305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Matthew 11:28-30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17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Romans 15:11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9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Numbers 6:24-26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18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Proverbs 3:1-2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9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Luke 1:78-79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19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Galatians 5:22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05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Psalm 4:7-8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33550" algn="l"/>
                        </a:tabLs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Isaiah 9:6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9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John 14:1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21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Philippians 4:6-7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05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Psalm 23:4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22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Isaiah 12:2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9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John 14:27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23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Philippians 4:8-9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05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Psalm 29:11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24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Isaiah 26:3-4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9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John 16:33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Colossians 3:15-16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9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Psalm 34:4-5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Isaiah 32:17-18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05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Romans 5:1-5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27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James 3:17-18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9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Psalm 62:5-7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28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3415" algn="l"/>
                        </a:tabLs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Isaiah 54:10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05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13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Romans 5:13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29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 Peter 5:7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9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14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Psalm 73:25-26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30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Isaiah 55:11-12</a:t>
                      </a: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9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Romans 12:17-18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31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 Peter 3:10-12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9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16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</a:rPr>
                        <a:t>Psalm 119:165</a:t>
                      </a: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57" marR="494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457200"/>
            <a:ext cx="563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70C0"/>
                </a:solidFill>
                <a:latin typeface="Lucida Calligraphy" pitchFamily="66" charset="0"/>
              </a:rPr>
              <a:t>Finding</a:t>
            </a:r>
            <a:r>
              <a:rPr lang="en-US" sz="2200" dirty="0" smtClean="0">
                <a:latin typeface="Lucida Calligraphy" pitchFamily="66" charset="0"/>
              </a:rPr>
              <a:t> </a:t>
            </a:r>
            <a:r>
              <a:rPr lang="en-US" sz="2200" b="1" dirty="0" smtClean="0">
                <a:solidFill>
                  <a:srgbClr val="FF66CC"/>
                </a:solidFill>
                <a:latin typeface="Lucida Calligraphy" pitchFamily="66" charset="0"/>
              </a:rPr>
              <a:t>PEACE</a:t>
            </a:r>
            <a:r>
              <a:rPr lang="en-US" sz="2200" dirty="0" smtClean="0">
                <a:latin typeface="Lucida Calligraphy" pitchFamily="66" charset="0"/>
              </a:rPr>
              <a:t> </a:t>
            </a:r>
            <a:r>
              <a:rPr lang="en-US" sz="2200" b="1" dirty="0" smtClean="0">
                <a:solidFill>
                  <a:srgbClr val="0070C0"/>
                </a:solidFill>
                <a:latin typeface="Lucida Calligraphy" pitchFamily="66" charset="0"/>
              </a:rPr>
              <a:t>in the Storm</a:t>
            </a:r>
            <a:endParaRPr lang="en-US" sz="2200" b="1" dirty="0">
              <a:solidFill>
                <a:srgbClr val="0070C0"/>
              </a:solidFill>
              <a:latin typeface="Lucida Calligraphy" pitchFamily="66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33400" y="914400"/>
            <a:ext cx="60484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Even in the midst of your storm, you can feel the peace that Christ offers you!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Calligraphy" pitchFamily="66" charset="0"/>
                <a:ea typeface="Calibri" pitchFamily="34" charset="0"/>
                <a:cs typeface="Times New Roman" pitchFamily="18" charset="0"/>
              </a:rPr>
              <a:t>He can comfort you and give you peace that passes all understanding.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33400" y="1524000"/>
            <a:ext cx="599598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403152"/>
                </a:solidFill>
                <a:effectLst/>
                <a:latin typeface="Calibri" pitchFamily="34" charset="0"/>
                <a:cs typeface="Arial" pitchFamily="34" charset="0"/>
              </a:rPr>
              <a:t>Committing to spending a little time each day to write out the selected Scripture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1" i="0" u="none" strike="noStrike" cap="none" normalizeH="0" baseline="0" dirty="0" smtClean="0">
                <a:ln>
                  <a:noFill/>
                </a:ln>
                <a:solidFill>
                  <a:srgbClr val="403152"/>
                </a:solidFill>
                <a:effectLst/>
                <a:latin typeface="Calibri" pitchFamily="34" charset="0"/>
                <a:cs typeface="Arial" pitchFamily="34" charset="0"/>
              </a:rPr>
              <a:t>passages below will aid in penetrating God’s Word deep in your heart.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4419600" y="6781800"/>
            <a:ext cx="21812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Calligraphy" pitchFamily="66" charset="0"/>
                <a:cs typeface="Arial" pitchFamily="34" charset="0"/>
              </a:rPr>
              <a:t>“When I’m worried,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Calligraphy" pitchFamily="66" charset="0"/>
                <a:cs typeface="Arial" pitchFamily="34" charset="0"/>
              </a:rPr>
              <a:t>it’s usually because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Calligraphy" pitchFamily="66" charset="0"/>
                <a:cs typeface="Arial" pitchFamily="34" charset="0"/>
              </a:rPr>
              <a:t>I’m trying to do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Calligraphy" pitchFamily="66" charset="0"/>
                <a:cs typeface="Arial" pitchFamily="34" charset="0"/>
              </a:rPr>
              <a:t>everything myself.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Calligraphy" pitchFamily="66" charset="0"/>
                <a:cs typeface="Arial" pitchFamily="34" charset="0"/>
              </a:rPr>
              <a:t>When I’m at peace,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Calligraphy" pitchFamily="66" charset="0"/>
                <a:cs typeface="Arial" pitchFamily="34" charset="0"/>
              </a:rPr>
              <a:t>it’s usually because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Calligraphy" pitchFamily="66" charset="0"/>
                <a:cs typeface="Arial" pitchFamily="34" charset="0"/>
              </a:rPr>
              <a:t>I remember that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Calligraphy" pitchFamily="66" charset="0"/>
                <a:cs typeface="Arial" pitchFamily="34" charset="0"/>
              </a:rPr>
              <a:t>God is in control.”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04800" y="8534401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ucida Calligraphy" pitchFamily="66" charset="0"/>
                <a:cs typeface="Arial" pitchFamily="34" charset="0"/>
              </a:rPr>
              <a:t>www.charitymaeprosper.com / October 2022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193</Words>
  <Application>Microsoft Office PowerPoint</Application>
  <PresentationFormat>On-screen Show (4:3)</PresentationFormat>
  <Paragraphs>76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smithjm</dc:creator>
  <cp:lastModifiedBy>smithjm</cp:lastModifiedBy>
  <cp:revision>4</cp:revision>
  <dcterms:created xsi:type="dcterms:W3CDTF">2022-10-07T00:58:57Z</dcterms:created>
  <dcterms:modified xsi:type="dcterms:W3CDTF">2022-10-07T01:13:23Z</dcterms:modified>
</cp:coreProperties>
</file>