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934F"/>
    <a:srgbClr val="FCF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97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70169-D87F-44FF-9762-E401400E20F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AFB78-67DE-4775-AAC8-5F4B00C54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97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44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03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0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21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83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95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2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10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9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6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96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57A7C2-9D17-413B-BD91-629FEBBDB43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686F4F-206E-47A3-B57F-BFFA5EC80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8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image depicts a minimalist, floral-themed, white background with a decorative border featuring a single pink flower and a floral motif.&#10;&#10;AI-generated content may be incorrect.">
            <a:extLst>
              <a:ext uri="{FF2B5EF4-FFF2-40B4-BE49-F238E27FC236}">
                <a16:creationId xmlns:a16="http://schemas.microsoft.com/office/drawing/2014/main" id="{560DB169-C80D-45A1-8994-778090CE3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0" y="0"/>
            <a:ext cx="7769721" cy="100584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 descr="The Armor of God&#10;&#10;AI-generated content may be incorrect.">
            <a:extLst>
              <a:ext uri="{FF2B5EF4-FFF2-40B4-BE49-F238E27FC236}">
                <a16:creationId xmlns:a16="http://schemas.microsoft.com/office/drawing/2014/main" id="{F0F70E3F-C90E-3FD9-7F8A-A8B918334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7" t="13925" r="18476" b="53391"/>
          <a:stretch>
            <a:fillRect/>
          </a:stretch>
        </p:blipFill>
        <p:spPr>
          <a:xfrm>
            <a:off x="1054083" y="512752"/>
            <a:ext cx="1589315" cy="1085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18E3DE-2EFC-FA31-277F-01AC8AAA7BEE}"/>
              </a:ext>
            </a:extLst>
          </p:cNvPr>
          <p:cNvSpPr txBox="1"/>
          <p:nvPr/>
        </p:nvSpPr>
        <p:spPr>
          <a:xfrm>
            <a:off x="2874269" y="740043"/>
            <a:ext cx="38650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Great Vibes" panose="02000507080000020002" pitchFamily="2" charset="0"/>
              </a:rPr>
              <a:t>The Armor of God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8830DFE-D61B-07DF-FEE4-B05BCF4F5D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366"/>
              </p:ext>
            </p:extLst>
          </p:nvPr>
        </p:nvGraphicFramePr>
        <p:xfrm>
          <a:off x="1332684" y="2793185"/>
          <a:ext cx="5107032" cy="556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8722">
                  <a:extLst>
                    <a:ext uri="{9D8B030D-6E8A-4147-A177-3AD203B41FA5}">
                      <a16:colId xmlns:a16="http://schemas.microsoft.com/office/drawing/2014/main" val="261393147"/>
                    </a:ext>
                  </a:extLst>
                </a:gridCol>
                <a:gridCol w="1914759">
                  <a:extLst>
                    <a:ext uri="{9D8B030D-6E8A-4147-A177-3AD203B41FA5}">
                      <a16:colId xmlns:a16="http://schemas.microsoft.com/office/drawing/2014/main" val="4014362484"/>
                    </a:ext>
                  </a:extLst>
                </a:gridCol>
                <a:gridCol w="484899">
                  <a:extLst>
                    <a:ext uri="{9D8B030D-6E8A-4147-A177-3AD203B41FA5}">
                      <a16:colId xmlns:a16="http://schemas.microsoft.com/office/drawing/2014/main" val="3617793066"/>
                    </a:ext>
                  </a:extLst>
                </a:gridCol>
                <a:gridCol w="2268652">
                  <a:extLst>
                    <a:ext uri="{9D8B030D-6E8A-4147-A177-3AD203B41FA5}">
                      <a16:colId xmlns:a16="http://schemas.microsoft.com/office/drawing/2014/main" val="70328747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US" sz="15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Standing Firm in the Faith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Chronicles 20:17</a:t>
                      </a:r>
                      <a:endParaRPr lang="en-US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7640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Corinthians 16:13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John 16:33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559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Philippians 1:27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Perseverance &amp; Endurance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56863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Philippians 4:1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Romans 5:1-2</a:t>
                      </a:r>
                      <a:endParaRPr lang="en-US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558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Colossians 1:23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Romans 8:37</a:t>
                      </a:r>
                      <a:endParaRPr lang="en-US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4087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Colossians 4:12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Galatians 5:1</a:t>
                      </a:r>
                      <a:endParaRPr lang="en-US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8939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Thessalonians 2:15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Timothy 2:3</a:t>
                      </a:r>
                      <a:endParaRPr lang="en-US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236356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US" sz="15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God’s Strength Sustains 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Timothy 4:7-8</a:t>
                      </a:r>
                      <a:endParaRPr lang="en-US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1852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Thessalonians 3:3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Hebrews 10:23</a:t>
                      </a:r>
                      <a:endParaRPr lang="en-US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58200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Isaiah 40:31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Hebrews 12:1-2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03535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Isaiah 41:10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Trusting God Through Every Trial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57993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Psalm 18:2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Psalm 27:14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2463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Nahum 1:7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Psalm 31:24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21094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Jude 1:24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Psalm 46:1-3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656281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US" sz="15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Courage in the Battle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Psalm 62:5-8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7974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Joshua 1:9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Proverbs 3:5-6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250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Deuteronomy 31:6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James 4:7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2249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Exodus 14:13-14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Peter 5:8-9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932113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9715DC-05DC-FDA7-3D7F-DDC1CFCFB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22266"/>
              </p:ext>
            </p:extLst>
          </p:nvPr>
        </p:nvGraphicFramePr>
        <p:xfrm>
          <a:off x="924886" y="2022714"/>
          <a:ext cx="5922628" cy="815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2628">
                  <a:extLst>
                    <a:ext uri="{9D8B030D-6E8A-4147-A177-3AD203B41FA5}">
                      <a16:colId xmlns:a16="http://schemas.microsoft.com/office/drawing/2014/main" val="3171593129"/>
                    </a:ext>
                  </a:extLst>
                </a:gridCol>
              </a:tblGrid>
              <a:tr h="8156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4560570" algn="l"/>
                        </a:tabLst>
                      </a:pPr>
                      <a:r>
                        <a:rPr lang="en-US" sz="15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Wherefore take unto you the whole </a:t>
                      </a:r>
                      <a:r>
                        <a:rPr lang="en-US" sz="1500" b="0" i="1" kern="1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armour</a:t>
                      </a:r>
                      <a:r>
                        <a:rPr lang="en-US" sz="15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of God, that ye may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4560570" algn="l"/>
                        </a:tabLst>
                      </a:pPr>
                      <a:r>
                        <a:rPr lang="en-US" sz="15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 able to withstand in the evil day, and having done all, to stand.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  <a:tabLst>
                          <a:tab pos="4560570" algn="l"/>
                        </a:tabLst>
                      </a:pPr>
                      <a:r>
                        <a:rPr lang="en-US" sz="1500" b="0" i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Ephesians 6:13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661530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AD9922C-9E79-571C-F9BF-6784AA629E4B}"/>
              </a:ext>
            </a:extLst>
          </p:cNvPr>
          <p:cNvSpPr txBox="1"/>
          <p:nvPr/>
        </p:nvSpPr>
        <p:spPr>
          <a:xfrm>
            <a:off x="2223083" y="1464440"/>
            <a:ext cx="3347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Monotype Corsiva" panose="03010101010201010101" pitchFamily="66" charset="0"/>
              </a:rPr>
              <a:t>Standing Firm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113124-6FDE-FFFB-EE64-E3E1B179CE81}"/>
              </a:ext>
            </a:extLst>
          </p:cNvPr>
          <p:cNvSpPr txBox="1"/>
          <p:nvPr/>
        </p:nvSpPr>
        <p:spPr>
          <a:xfrm>
            <a:off x="3289568" y="9258617"/>
            <a:ext cx="1186003" cy="369332"/>
          </a:xfrm>
          <a:prstGeom prst="rect">
            <a:avLst/>
          </a:prstGeom>
          <a:solidFill>
            <a:srgbClr val="FCF6EE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5EE4F3-2E48-BBDC-6BC6-750E3DBA0D0A}"/>
              </a:ext>
            </a:extLst>
          </p:cNvPr>
          <p:cNvSpPr txBox="1"/>
          <p:nvPr/>
        </p:nvSpPr>
        <p:spPr>
          <a:xfrm>
            <a:off x="804968" y="8516313"/>
            <a:ext cx="63137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God’s Word can be understood and heard clearly when it is written out.</a:t>
            </a:r>
          </a:p>
          <a:p>
            <a:pPr algn="ctr"/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Grab your Bible, journal, and some colorful pens, and let’s Journal Scripture together.</a:t>
            </a:r>
          </a:p>
          <a:p>
            <a:pPr algn="ctr"/>
            <a:endParaRPr lang="en-US" sz="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read the monthly devotional at:</a:t>
            </a:r>
          </a:p>
          <a:p>
            <a:pPr algn="ctr"/>
            <a:r>
              <a:rPr lang="en-US" sz="1300" i="1" dirty="0">
                <a:solidFill>
                  <a:srgbClr val="9793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https://charitymaeprosper.com/armor-of-god-standing-firm</a:t>
            </a:r>
          </a:p>
          <a:p>
            <a:pPr algn="ctr"/>
            <a:r>
              <a:rPr lang="en-US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Melissa Smith | www.charitymaeprosper.com</a:t>
            </a:r>
          </a:p>
        </p:txBody>
      </p:sp>
    </p:spTree>
    <p:extLst>
      <p:ext uri="{BB962C8B-B14F-4D97-AF65-F5344CB8AC3E}">
        <p14:creationId xmlns:p14="http://schemas.microsoft.com/office/powerpoint/2010/main" val="2732440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214</Words>
  <Application>Microsoft Office PowerPoint</Application>
  <PresentationFormat>Custom</PresentationFormat>
  <Paragraphs>78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Great Vibes</vt:lpstr>
      <vt:lpstr>Monotype Corsiva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Smith</dc:creator>
  <cp:lastModifiedBy>Melissa Smith</cp:lastModifiedBy>
  <cp:revision>8</cp:revision>
  <dcterms:created xsi:type="dcterms:W3CDTF">2026-07-29T14:40:40Z</dcterms:created>
  <dcterms:modified xsi:type="dcterms:W3CDTF">2026-07-30T22:27:13Z</dcterms:modified>
</cp:coreProperties>
</file>